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4" r:id="rId4"/>
    <p:sldId id="258" r:id="rId5"/>
    <p:sldId id="265" r:id="rId6"/>
    <p:sldId id="266" r:id="rId7"/>
    <p:sldId id="268" r:id="rId8"/>
    <p:sldId id="259" r:id="rId9"/>
    <p:sldId id="260" r:id="rId10"/>
    <p:sldId id="267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FAA8AFE-AC33-4011-9469-D2E894DE23CF}" type="datetimeFigureOut">
              <a:rPr lang="en-US" smtClean="0"/>
              <a:pPr/>
              <a:t>12/7/2009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578B65D-F343-4536-8150-E9CC09320B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2030" y="152400"/>
            <a:ext cx="8229600" cy="1905000"/>
          </a:xfrm>
        </p:spPr>
        <p:txBody>
          <a:bodyPr/>
          <a:lstStyle/>
          <a:p>
            <a:r>
              <a:rPr lang="es-CR" dirty="0" smtClean="0"/>
              <a:t>Data/</a:t>
            </a:r>
            <a:r>
              <a:rPr lang="es-CR" dirty="0" err="1" smtClean="0"/>
              <a:t>Costumer</a:t>
            </a:r>
            <a:r>
              <a:rPr lang="es-CR" dirty="0" smtClean="0"/>
              <a:t> Manager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2743200"/>
          </a:xfrm>
        </p:spPr>
        <p:txBody>
          <a:bodyPr>
            <a:normAutofit fontScale="92500" lnSpcReduction="10000"/>
          </a:bodyPr>
          <a:lstStyle/>
          <a:p>
            <a:r>
              <a:rPr lang="es-CR" dirty="0" smtClean="0"/>
              <a:t>Estadísticas</a:t>
            </a:r>
          </a:p>
          <a:p>
            <a:r>
              <a:rPr lang="es-CR" dirty="0" smtClean="0"/>
              <a:t>CRM</a:t>
            </a:r>
          </a:p>
          <a:p>
            <a:r>
              <a:rPr lang="es-CR" dirty="0" smtClean="0"/>
              <a:t>Agencias de viaje</a:t>
            </a:r>
          </a:p>
          <a:p>
            <a:r>
              <a:rPr lang="es-CR" dirty="0" smtClean="0"/>
              <a:t>Correos</a:t>
            </a:r>
          </a:p>
          <a:p>
            <a:r>
              <a:rPr lang="es-CR" dirty="0" smtClean="0"/>
              <a:t>Formularios</a:t>
            </a:r>
          </a:p>
          <a:p>
            <a:r>
              <a:rPr lang="es-CR" dirty="0" smtClean="0"/>
              <a:t>Niveles de Usuario</a:t>
            </a:r>
          </a:p>
          <a:p>
            <a:endParaRPr lang="es-CR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err="1" smtClean="0"/>
              <a:t>Estadisticas</a:t>
            </a:r>
            <a:r>
              <a:rPr lang="es-CR" dirty="0" smtClean="0"/>
              <a:t> de su hotel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s-CR" dirty="0" smtClean="0"/>
          </a:p>
          <a:p>
            <a:r>
              <a:rPr lang="es-CR" dirty="0" smtClean="0"/>
              <a:t>Al usar el D.C.M se le facilitan las estadísticas necesarias para llevar un buen control sobre el hotel con 100% de confianza en los datos.</a:t>
            </a:r>
          </a:p>
          <a:p>
            <a:r>
              <a:rPr lang="es-CR" dirty="0" smtClean="0"/>
              <a:t>Reporte </a:t>
            </a:r>
            <a:r>
              <a:rPr lang="es-CR" dirty="0" err="1" smtClean="0"/>
              <a:t>RevPar</a:t>
            </a:r>
            <a:r>
              <a:rPr lang="es-CR" dirty="0" smtClean="0"/>
              <a:t> (Por rango de fecha)</a:t>
            </a:r>
          </a:p>
          <a:p>
            <a:r>
              <a:rPr lang="es-CR" dirty="0" smtClean="0"/>
              <a:t>Reporte % </a:t>
            </a:r>
            <a:r>
              <a:rPr lang="es-CR" dirty="0" err="1" smtClean="0"/>
              <a:t>Hab</a:t>
            </a:r>
            <a:r>
              <a:rPr lang="es-CR" dirty="0" smtClean="0"/>
              <a:t> Ocupadas  (Por rango de fecha)</a:t>
            </a:r>
          </a:p>
          <a:p>
            <a:r>
              <a:rPr lang="es-CR" dirty="0" smtClean="0"/>
              <a:t>Reporte de Ventas x Agencia (Por rango de fechas)</a:t>
            </a:r>
          </a:p>
          <a:p>
            <a:r>
              <a:rPr lang="es-CR" dirty="0" smtClean="0"/>
              <a:t>Reporte de noches vendidas x </a:t>
            </a:r>
            <a:r>
              <a:rPr lang="es-CR" dirty="0" err="1" smtClean="0"/>
              <a:t>categoria</a:t>
            </a:r>
            <a:r>
              <a:rPr lang="es-CR" dirty="0" smtClean="0"/>
              <a:t> de </a:t>
            </a:r>
            <a:r>
              <a:rPr lang="es-CR" dirty="0" err="1" smtClean="0"/>
              <a:t>habitacion</a:t>
            </a:r>
            <a:r>
              <a:rPr lang="es-CR" dirty="0" smtClean="0"/>
              <a:t> (Por rango de fechas y </a:t>
            </a:r>
            <a:r>
              <a:rPr lang="es-CR" dirty="0" err="1" smtClean="0"/>
              <a:t>cat</a:t>
            </a:r>
            <a:r>
              <a:rPr lang="es-CR" dirty="0" smtClean="0"/>
              <a:t>. de </a:t>
            </a:r>
            <a:r>
              <a:rPr lang="es-CR" dirty="0" err="1" smtClean="0"/>
              <a:t>hab</a:t>
            </a:r>
            <a:r>
              <a:rPr lang="es-CR" dirty="0" smtClean="0"/>
              <a:t>.)</a:t>
            </a:r>
          </a:p>
          <a:p>
            <a:r>
              <a:rPr lang="es-CR" dirty="0" smtClean="0"/>
              <a:t>Reporte de hospedaje x cliente (Por rango de fechas y cliente)</a:t>
            </a:r>
          </a:p>
          <a:p>
            <a:endParaRPr lang="es-CR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rep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1" y="152400"/>
            <a:ext cx="7330852" cy="3352800"/>
          </a:xfrm>
        </p:spPr>
      </p:pic>
      <p:pic>
        <p:nvPicPr>
          <p:cNvPr id="5" name="4 Imagen" descr="rep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3581400"/>
            <a:ext cx="4876800" cy="31623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791200" y="3962400"/>
            <a:ext cx="2438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dirty="0" smtClean="0"/>
              <a:t>El reporte varia según</a:t>
            </a:r>
          </a:p>
          <a:p>
            <a:r>
              <a:rPr lang="es-CR" dirty="0" smtClean="0"/>
              <a:t>los filtros utilizados.</a:t>
            </a:r>
          </a:p>
          <a:p>
            <a:r>
              <a:rPr lang="es-CR" dirty="0" smtClean="0"/>
              <a:t>Este reporte muestra</a:t>
            </a:r>
          </a:p>
          <a:p>
            <a:r>
              <a:rPr lang="es-CR" dirty="0" smtClean="0"/>
              <a:t>l</a:t>
            </a:r>
            <a:r>
              <a:rPr lang="es-CR" dirty="0" smtClean="0"/>
              <a:t>a venta total x tipo </a:t>
            </a:r>
          </a:p>
          <a:p>
            <a:r>
              <a:rPr lang="es-CR" dirty="0" smtClean="0"/>
              <a:t>d</a:t>
            </a:r>
            <a:r>
              <a:rPr lang="es-CR" dirty="0" smtClean="0"/>
              <a:t>e habitación y su promedio, junto con una línea final de totales.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err="1" smtClean="0"/>
              <a:t>Costumer</a:t>
            </a:r>
            <a:r>
              <a:rPr lang="es-CR" dirty="0" smtClean="0"/>
              <a:t> </a:t>
            </a:r>
            <a:r>
              <a:rPr lang="es-CR" dirty="0" err="1" smtClean="0"/>
              <a:t>Relation</a:t>
            </a:r>
            <a:r>
              <a:rPr lang="es-CR" dirty="0" smtClean="0"/>
              <a:t> Manager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R" dirty="0" smtClean="0"/>
              <a:t>Es muy difícil saber cada detalle de cada cliente. El C.D.M le proporciona una facilidad para saber en segundos quien es el cliente que ingresa y así poder dar al cliente una estadía mucho mas personalizada a los gustos del cliente.</a:t>
            </a:r>
          </a:p>
          <a:p>
            <a:r>
              <a:rPr lang="es-CR" dirty="0" smtClean="0"/>
              <a:t>Podemos saber cuantas veces ha visitado el hotel, cuando y la razón de su visita. </a:t>
            </a:r>
          </a:p>
          <a:p>
            <a:r>
              <a:rPr lang="es-CR" dirty="0" smtClean="0"/>
              <a:t>Posee preferencias por cliente lo que permite saber si un cliente es alérgico a algo o no le gusta algo en específico para que el cliente no tenga experiencias de mal gusto que pudieron ser evitadas.</a:t>
            </a:r>
          </a:p>
          <a:p>
            <a:r>
              <a:rPr lang="es-CR" dirty="0" smtClean="0"/>
              <a:t>De esta manera cada vez que el cliente visite el hotel se va acumulando información muy valiosa.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ocup1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04800"/>
            <a:ext cx="8229600" cy="4626370"/>
          </a:xfrm>
        </p:spPr>
      </p:pic>
      <p:sp>
        <p:nvSpPr>
          <p:cNvPr id="6" name="5 CuadroTexto"/>
          <p:cNvSpPr txBox="1"/>
          <p:nvPr/>
        </p:nvSpPr>
        <p:spPr>
          <a:xfrm>
            <a:off x="533400" y="5486400"/>
            <a:ext cx="85587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dirty="0" smtClean="0"/>
              <a:t>Estos son los formularios de cliente y ocupación que trabajan en conjunto.</a:t>
            </a:r>
          </a:p>
          <a:p>
            <a:r>
              <a:rPr lang="es-CR" dirty="0" smtClean="0"/>
              <a:t>Desde  aquí podemos buscar un cliente en específico y ver sus preferencias o bien </a:t>
            </a:r>
          </a:p>
          <a:p>
            <a:r>
              <a:rPr lang="es-CR" dirty="0" smtClean="0"/>
              <a:t>l</a:t>
            </a:r>
            <a:r>
              <a:rPr lang="es-CR" dirty="0" smtClean="0"/>
              <a:t>istar las ocupaciones de dicho cliente.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ocup2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76200"/>
            <a:ext cx="9120613" cy="3505200"/>
          </a:xfrm>
        </p:spPr>
      </p:pic>
      <p:sp>
        <p:nvSpPr>
          <p:cNvPr id="5" name="4 CuadroTexto"/>
          <p:cNvSpPr txBox="1"/>
          <p:nvPr/>
        </p:nvSpPr>
        <p:spPr>
          <a:xfrm>
            <a:off x="235792" y="4495800"/>
            <a:ext cx="8679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dirty="0" smtClean="0"/>
              <a:t>Este listado son las veces que  “Andrés </a:t>
            </a:r>
            <a:r>
              <a:rPr lang="es-CR" dirty="0" err="1" smtClean="0"/>
              <a:t>Aymerich</a:t>
            </a:r>
            <a:r>
              <a:rPr lang="es-CR" dirty="0" smtClean="0"/>
              <a:t>” ha visitado el hotel y en que</a:t>
            </a:r>
          </a:p>
          <a:p>
            <a:r>
              <a:rPr lang="es-CR" dirty="0" smtClean="0"/>
              <a:t>c</a:t>
            </a:r>
            <a:r>
              <a:rPr lang="es-CR" dirty="0" smtClean="0"/>
              <a:t>ircunstancias lo hizo, podemos observar varios datos importantes, como son el </a:t>
            </a:r>
          </a:p>
          <a:p>
            <a:r>
              <a:rPr lang="es-CR" dirty="0" smtClean="0"/>
              <a:t>Segmento de mercado, habitación escogida, y una nota que logra personalizar  mas el servicio a nuestro cliente.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ocup2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9143999" cy="4267200"/>
          </a:xfrm>
        </p:spPr>
      </p:pic>
      <p:sp>
        <p:nvSpPr>
          <p:cNvPr id="5" name="4 CuadroTexto"/>
          <p:cNvSpPr txBox="1"/>
          <p:nvPr/>
        </p:nvSpPr>
        <p:spPr>
          <a:xfrm>
            <a:off x="235792" y="4495800"/>
            <a:ext cx="8679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dirty="0" smtClean="0"/>
              <a:t>Este es un listado parcial de los clientes que han visitado el hotel. De aquí podemos escoger un cliente para ingresar alguna ocupación, o bien ver los gustos y preferencias para poder dar un servicio mas allá del normal.</a:t>
            </a:r>
            <a:endParaRPr lang="en-US" dirty="0"/>
          </a:p>
        </p:txBody>
      </p:sp>
      <p:sp>
        <p:nvSpPr>
          <p:cNvPr id="6" name="5 CuadroTexto"/>
          <p:cNvSpPr txBox="1"/>
          <p:nvPr/>
        </p:nvSpPr>
        <p:spPr>
          <a:xfrm>
            <a:off x="228600" y="5715000"/>
            <a:ext cx="8679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dirty="0" smtClean="0"/>
              <a:t>Los iconos en la parte inferior izquierda son para acceder a diferentes opciones para realizar en el formulario: Ir atrás, volver al formulario, buscar, borrar, modificar, ir a menú principal y generar reporte del listado en pantalla. (De izquierda a derecha)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smtClean="0"/>
              <a:t>Agencias de Viaje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R" dirty="0" smtClean="0"/>
              <a:t>El sistema cuenta con una lista incluida de agencias de viaje que puede utilizar. Esta lista puede ser modificada por el usuario a su conveniencia.</a:t>
            </a:r>
          </a:p>
          <a:p>
            <a:r>
              <a:rPr lang="es-CR" dirty="0" smtClean="0"/>
              <a:t>Puede mantener contacto directo con las agencias dentro del sistema por medio de correos. Ya sea 1 o varias agencias a la vez.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smtClean="0"/>
              <a:t>Correos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R" dirty="0" smtClean="0"/>
              <a:t>Esta parte del sistema es muy útil para enviar correos a sus clientes pero en el segmento de mercado donde mejor se vende alguna promoción.</a:t>
            </a:r>
          </a:p>
          <a:p>
            <a:r>
              <a:rPr lang="es-CR" dirty="0" smtClean="0"/>
              <a:t>Se pueden enviar correos a un solo cliente, o por los filtros de: tipo de cliente, Agencia, país, estado, cuidad, segmento de mercado y rango de fechas en el hospedaje. Antes de mandar el correo puede verificar todos los correos a quien se le manda la promoción o mensaje.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orr1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304800"/>
            <a:ext cx="7772400" cy="5334000"/>
          </a:xfrm>
        </p:spPr>
      </p:pic>
      <p:sp>
        <p:nvSpPr>
          <p:cNvPr id="5" name="4 CuadroTexto"/>
          <p:cNvSpPr txBox="1"/>
          <p:nvPr/>
        </p:nvSpPr>
        <p:spPr>
          <a:xfrm>
            <a:off x="914400" y="5943600"/>
            <a:ext cx="7545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dirty="0" smtClean="0"/>
              <a:t>Desde aquí podemos enviar correos a los clientes que mas valorarán  las</a:t>
            </a:r>
          </a:p>
          <a:p>
            <a:r>
              <a:rPr lang="es-CR" dirty="0" smtClean="0"/>
              <a:t>p</a:t>
            </a:r>
            <a:r>
              <a:rPr lang="es-CR" dirty="0" smtClean="0"/>
              <a:t>romociones que están ofreciendo 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smtClean="0"/>
              <a:t>Formularios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R" dirty="0" smtClean="0"/>
              <a:t>Para que el sistema funcione correctamente se deben alimentar los formularios:</a:t>
            </a:r>
          </a:p>
          <a:p>
            <a:r>
              <a:rPr lang="es-CR" dirty="0" smtClean="0"/>
              <a:t>Tipos de Cliente</a:t>
            </a:r>
          </a:p>
          <a:p>
            <a:r>
              <a:rPr lang="es-CR" dirty="0" smtClean="0"/>
              <a:t>Clientes y Movimientos (</a:t>
            </a:r>
            <a:r>
              <a:rPr lang="es-CR" dirty="0" err="1" smtClean="0"/>
              <a:t>Periodicamente</a:t>
            </a:r>
            <a:r>
              <a:rPr lang="es-CR" dirty="0" smtClean="0"/>
              <a:t>)</a:t>
            </a:r>
          </a:p>
          <a:p>
            <a:r>
              <a:rPr lang="es-CR" dirty="0" smtClean="0"/>
              <a:t>Segmentos de Mercado</a:t>
            </a:r>
          </a:p>
          <a:p>
            <a:r>
              <a:rPr lang="es-CR" dirty="0" smtClean="0"/>
              <a:t>Paquetes</a:t>
            </a:r>
          </a:p>
          <a:p>
            <a:r>
              <a:rPr lang="es-CR" dirty="0" smtClean="0"/>
              <a:t>Agencias</a:t>
            </a:r>
          </a:p>
          <a:p>
            <a:r>
              <a:rPr lang="es-CR" dirty="0" smtClean="0"/>
              <a:t>Habitaciones</a:t>
            </a:r>
          </a:p>
          <a:p>
            <a:r>
              <a:rPr lang="es-CR" dirty="0" smtClean="0"/>
              <a:t>Para cada formulario se puede ver el listado completo, buscar por criterios, insertar, eliminar, modificar y generar reportes del listado escogido.</a:t>
            </a:r>
          </a:p>
          <a:p>
            <a:endParaRPr lang="es-CR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smtClean="0"/>
              <a:t>Niveles de Usuario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R" dirty="0" smtClean="0"/>
              <a:t>El sistema cuenta con varias interfaces dependiendo del usuario que ingresa.</a:t>
            </a:r>
          </a:p>
          <a:p>
            <a:r>
              <a:rPr lang="es-CR" dirty="0" smtClean="0"/>
              <a:t>Por el momento solo existen 2 tipos de usuario:</a:t>
            </a:r>
          </a:p>
          <a:p>
            <a:endParaRPr lang="es-CR" dirty="0" smtClean="0"/>
          </a:p>
          <a:p>
            <a:r>
              <a:rPr lang="es-CR" dirty="0" smtClean="0"/>
              <a:t>Usuario Gerente: Tiene acceso a todos los reportes y envío de correos además de la parte de alimentación</a:t>
            </a:r>
          </a:p>
          <a:p>
            <a:r>
              <a:rPr lang="es-CR" dirty="0" smtClean="0"/>
              <a:t>Usuario </a:t>
            </a:r>
            <a:r>
              <a:rPr lang="es-CR" dirty="0" err="1" smtClean="0"/>
              <a:t>Digitador</a:t>
            </a:r>
            <a:r>
              <a:rPr lang="es-CR" dirty="0" smtClean="0"/>
              <a:t>: Solo tiene acceso a algunos formularios para poder ingresar la información periódicamente.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é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124</TotalTime>
  <Words>699</Words>
  <Application>Microsoft Office PowerPoint</Application>
  <PresentationFormat>Presentación en pantalla (4:3)</PresentationFormat>
  <Paragraphs>56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Vértice</vt:lpstr>
      <vt:lpstr>Data/Costumer Manager</vt:lpstr>
      <vt:lpstr>Estadisticas de su hotel</vt:lpstr>
      <vt:lpstr>Diapositiva 3</vt:lpstr>
      <vt:lpstr>Costumer Relation Manager</vt:lpstr>
      <vt:lpstr>Diapositiva 5</vt:lpstr>
      <vt:lpstr>Diapositiva 6</vt:lpstr>
      <vt:lpstr>Diapositiva 7</vt:lpstr>
      <vt:lpstr>Agencias de Viaje</vt:lpstr>
      <vt:lpstr>Correos</vt:lpstr>
      <vt:lpstr>Diapositiva 10</vt:lpstr>
      <vt:lpstr>Formularios</vt:lpstr>
      <vt:lpstr>Niveles de Usuario</vt:lpstr>
    </vt:vector>
  </TitlesOfParts>
  <Company>SDO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Data/Costumer Manager</dc:title>
  <dc:creator>Andres Aymerich</dc:creator>
  <cp:lastModifiedBy>Andres Aymerich</cp:lastModifiedBy>
  <cp:revision>18</cp:revision>
  <dcterms:created xsi:type="dcterms:W3CDTF">2009-10-26T19:13:03Z</dcterms:created>
  <dcterms:modified xsi:type="dcterms:W3CDTF">2009-12-07T18:20:04Z</dcterms:modified>
</cp:coreProperties>
</file>